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slide" Target="slides/slide39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04460706b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04460706b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704460706b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704460706b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704460706b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704460706b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704460706b_1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704460706b_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704460706b_1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704460706b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704460706b_1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704460706b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704460706b_1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704460706b_1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704460706b_1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704460706b_1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704460706b_1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704460706b_1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704460706b_1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704460706b_1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04460706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04460706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704460706b_1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704460706b_1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704460706b_1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704460706b_1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704460706b_1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704460706b_1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704460706b_1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704460706b_1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704460706b_1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704460706b_1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704460706b_1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704460706b_1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704460706b_1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704460706b_1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704460706b_1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704460706b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704460706b_1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704460706b_1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04460706b_1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04460706b_1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704460706b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704460706b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704460706b_1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704460706b_1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704460706b_1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704460706b_1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704460706b_1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704460706b_1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04460706b_1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04460706b_1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704460706b_1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704460706b_1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704460706b_1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704460706b_1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704460706b_1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704460706b_1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704460706b_1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704460706b_1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704460706b_1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704460706b_1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704460706b_1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704460706b_1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704460706b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704460706b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704460706b_1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704460706b_1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704460706b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704460706b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04460706b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704460706b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704460706b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704460706b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704460706b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704460706b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704460706b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704460706b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www.youtube.com/watch?v=fB8CygkRqQQ" TargetMode="External"/><Relationship Id="rId4" Type="http://schemas.openxmlformats.org/officeDocument/2006/relationships/image" Target="../media/image1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://www.youtube.com/watch?v=URn_ugoPeak" TargetMode="External"/><Relationship Id="rId4" Type="http://schemas.openxmlformats.org/officeDocument/2006/relationships/image" Target="../media/image17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0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www.youtube.com/watch?v=gaOamhTgwvA" TargetMode="External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58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822960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5" title="Summer 2019 - Unpacking Device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7" title="Summer 2019 - Unpacking Device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-346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-43300"/>
            <a:ext cx="822960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975" y="0"/>
            <a:ext cx="822960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1" title="iC 2017 - PCSH Collection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